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Montserrat"/>
      <p:regular r:id="rId12"/>
    </p:embeddedFont>
    <p:embeddedFont>
      <p:font typeface="Montserrat"/>
      <p:regular r:id="rId13"/>
    </p:embeddedFont>
    <p:embeddedFont>
      <p:font typeface="Montserrat"/>
      <p:regular r:id="rId14"/>
    </p:embeddedFont>
    <p:embeddedFont>
      <p:font typeface="Montserrat"/>
      <p:regular r:id="rId15"/>
    </p:embeddedFont>
    <p:embeddedFont>
      <p:font typeface="Heebo Light"/>
      <p:regular r:id="rId16"/>
    </p:embeddedFont>
    <p:embeddedFont>
      <p:font typeface="Heebo Light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92655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Cleaning and Visualization: From Raw Data to Powerful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5915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This presentation will guide you through the process of transforming raw data into actionable insights.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657017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2BC63C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397585" y="5789652"/>
            <a:ext cx="127992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Heebo Medium" pitchFamily="34" charset="0"/>
                <a:ea typeface="Heebo Medium" pitchFamily="34" charset="-122"/>
                <a:cs typeface="Heebo Medium" pitchFamily="34" charset="-120"/>
              </a:rPr>
              <a:t>SN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756440" y="5640110"/>
            <a:ext cx="293584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CD7E5"/>
                </a:solidFill>
                <a:latin typeface="Heebo Bold" pitchFamily="34" charset="0"/>
                <a:ea typeface="Heebo Bold" pitchFamily="34" charset="-122"/>
                <a:cs typeface="Heebo Bold" pitchFamily="34" charset="-120"/>
              </a:rPr>
              <a:t>by SRIHARI NIVAASAN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02464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Cleaning Data for Insightful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Why Clean Data?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Clean data ensures accurate results and reliable conclusions. It improves model performance and enhances decision-making.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15715"/>
            <a:ext cx="42710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Common Data Cleaning Tasks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9685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Removing duplicates, handling missing values, and correcting inconsistencies are essential steps.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7954" y="1134785"/>
            <a:ext cx="7588091" cy="1389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Exploratory Data Analysis (EDA): Uncovering Patterns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77954" y="2857619"/>
            <a:ext cx="3682960" cy="2363033"/>
          </a:xfrm>
          <a:prstGeom prst="roundRect">
            <a:avLst>
              <a:gd name="adj" fmla="val 395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07864" y="3087529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Exploration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007864" y="3568184"/>
            <a:ext cx="3223141" cy="1422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EDA involves exploring the data to understand its characteristics, identify trends, and discover relationships.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3204" y="2857619"/>
            <a:ext cx="3682960" cy="2363033"/>
          </a:xfrm>
          <a:prstGeom prst="roundRect">
            <a:avLst>
              <a:gd name="adj" fmla="val 395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3114" y="3087529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Visualization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913114" y="3568184"/>
            <a:ext cx="3223141" cy="1422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Creating charts and graphs helps visualize patterns and relationships in the data, making insights more accessible.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77954" y="5442942"/>
            <a:ext cx="7588091" cy="1651754"/>
          </a:xfrm>
          <a:prstGeom prst="roundRect">
            <a:avLst>
              <a:gd name="adj" fmla="val 565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07864" y="5672852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Statistical Analysis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007864" y="6153507"/>
            <a:ext cx="7128272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Applying statistical methods reveals insights about the data's distribution, central tendency, and correlation.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6882" y="604004"/>
            <a:ext cx="13096637" cy="13694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350"/>
              </a:lnSpc>
              <a:buNone/>
            </a:pPr>
            <a:r>
              <a:rPr lang="en-US" sz="43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Handling Missing Values: Strategies and Techniques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30642" y="2411611"/>
            <a:ext cx="1620679" cy="12624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1451" y="2980134"/>
            <a:ext cx="98941" cy="438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5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5070396" y="2871668"/>
            <a:ext cx="3927753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Understanding Missing Data</a:t>
            </a:r>
            <a:endParaRPr lang="en-US" sz="2150" dirty="0"/>
          </a:p>
        </p:txBody>
      </p:sp>
      <p:sp>
        <p:nvSpPr>
          <p:cNvPr id="6" name="Shape 3"/>
          <p:cNvSpPr/>
          <p:nvPr/>
        </p:nvSpPr>
        <p:spPr>
          <a:xfrm>
            <a:off x="4906089" y="3686175"/>
            <a:ext cx="8902660" cy="15240"/>
          </a:xfrm>
          <a:prstGeom prst="roundRect">
            <a:avLst>
              <a:gd name="adj" fmla="val 603870"/>
            </a:avLst>
          </a:prstGeom>
          <a:solidFill>
            <a:srgbClr val="4A2C85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0303" y="3728799"/>
            <a:ext cx="3241358" cy="126242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63114" y="4140875"/>
            <a:ext cx="155615" cy="438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5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150" dirty="0"/>
          </a:p>
        </p:txBody>
      </p:sp>
      <p:sp>
        <p:nvSpPr>
          <p:cNvPr id="9" name="Text 5"/>
          <p:cNvSpPr/>
          <p:nvPr/>
        </p:nvSpPr>
        <p:spPr>
          <a:xfrm>
            <a:off x="5880735" y="3947874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Deletion</a:t>
            </a: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5880735" y="4421624"/>
            <a:ext cx="4630103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Removing rows or columns with missing values.</a:t>
            </a:r>
            <a:endParaRPr lang="en-US" sz="1700" dirty="0"/>
          </a:p>
        </p:txBody>
      </p:sp>
      <p:sp>
        <p:nvSpPr>
          <p:cNvPr id="11" name="Shape 7"/>
          <p:cNvSpPr/>
          <p:nvPr/>
        </p:nvSpPr>
        <p:spPr>
          <a:xfrm>
            <a:off x="5716429" y="5003363"/>
            <a:ext cx="8092321" cy="15240"/>
          </a:xfrm>
          <a:prstGeom prst="roundRect">
            <a:avLst>
              <a:gd name="adj" fmla="val 603870"/>
            </a:avLst>
          </a:prstGeom>
          <a:solidFill>
            <a:srgbClr val="4A2C85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9963" y="5045988"/>
            <a:ext cx="4862036" cy="126242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963591" y="5458063"/>
            <a:ext cx="154543" cy="438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5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150" dirty="0"/>
          </a:p>
        </p:txBody>
      </p:sp>
      <p:sp>
        <p:nvSpPr>
          <p:cNvPr id="14" name="Text 9"/>
          <p:cNvSpPr/>
          <p:nvPr/>
        </p:nvSpPr>
        <p:spPr>
          <a:xfrm>
            <a:off x="6691074" y="5265063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Imputation</a:t>
            </a:r>
            <a:endParaRPr lang="en-US" sz="2150" dirty="0"/>
          </a:p>
        </p:txBody>
      </p:sp>
      <p:sp>
        <p:nvSpPr>
          <p:cNvPr id="15" name="Text 10"/>
          <p:cNvSpPr/>
          <p:nvPr/>
        </p:nvSpPr>
        <p:spPr>
          <a:xfrm>
            <a:off x="6691074" y="5738813"/>
            <a:ext cx="4642009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Replacing missing values with estimated values.</a:t>
            </a:r>
            <a:endParaRPr lang="en-US" sz="1700" dirty="0"/>
          </a:p>
        </p:txBody>
      </p:sp>
      <p:sp>
        <p:nvSpPr>
          <p:cNvPr id="16" name="Shape 11"/>
          <p:cNvSpPr/>
          <p:nvPr/>
        </p:nvSpPr>
        <p:spPr>
          <a:xfrm>
            <a:off x="6526768" y="6320552"/>
            <a:ext cx="7281982" cy="15240"/>
          </a:xfrm>
          <a:prstGeom prst="roundRect">
            <a:avLst>
              <a:gd name="adj" fmla="val 603870"/>
            </a:avLst>
          </a:prstGeom>
          <a:solidFill>
            <a:srgbClr val="4A2C85"/>
          </a:solidFill>
          <a:ln/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505" y="6363176"/>
            <a:ext cx="6482834" cy="126242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3950375" y="6775252"/>
            <a:ext cx="181094" cy="438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5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150" dirty="0"/>
          </a:p>
        </p:txBody>
      </p:sp>
      <p:sp>
        <p:nvSpPr>
          <p:cNvPr id="19" name="Text 13"/>
          <p:cNvSpPr/>
          <p:nvPr/>
        </p:nvSpPr>
        <p:spPr>
          <a:xfrm>
            <a:off x="7501414" y="6582251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Modeling</a:t>
            </a:r>
            <a:endParaRPr lang="en-US" sz="2150" dirty="0"/>
          </a:p>
        </p:txBody>
      </p:sp>
      <p:sp>
        <p:nvSpPr>
          <p:cNvPr id="20" name="Text 14"/>
          <p:cNvSpPr/>
          <p:nvPr/>
        </p:nvSpPr>
        <p:spPr>
          <a:xfrm>
            <a:off x="7501414" y="7056001"/>
            <a:ext cx="4763214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Using machine learning to predict missing values.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9509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From MySQL to Power BI: Unleashing the Power of Visualization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161592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9553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MySQL Database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445800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relational database system for storing and managing data.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021" y="4161592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49553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Power BI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5445800"/>
            <a:ext cx="3608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business intelligence tool for creating interactive dashboards and reports.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2024-12-13T14:44:06Z</dcterms:created>
  <dcterms:modified xsi:type="dcterms:W3CDTF">2024-12-13T14:44:06Z</dcterms:modified>
</cp:coreProperties>
</file>